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3"/>
    <p:sldId id="259" r:id="rId4"/>
    <p:sldId id="271" r:id="rId5"/>
    <p:sldId id="270" r:id="rId6"/>
    <p:sldId id="272" r:id="rId7"/>
    <p:sldId id="274" r:id="rId8"/>
    <p:sldId id="265" r:id="rId9"/>
    <p:sldId id="281" r:id="rId10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0"/>
    <p:restoredTop sz="94660"/>
  </p:normalViewPr>
  <p:slideViewPr>
    <p:cSldViewPr snapToGrid="0" snapToObjects="1" showGuides="1">
      <p:cViewPr varScale="1">
        <p:scale>
          <a:sx n="72" d="100"/>
          <a:sy n="72" d="100"/>
        </p:scale>
        <p:origin x="1578" y="54"/>
      </p:cViewPr>
      <p:guideLst>
        <p:guide orient="horz" pos="2148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014F-88F5-FB4C-9F86-2651F6E57837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4EA55-59B0-9F44-B23F-1FD34D2F4FA7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014F-88F5-FB4C-9F86-2651F6E57837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4EA55-59B0-9F44-B23F-1FD34D2F4FA7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014F-88F5-FB4C-9F86-2651F6E57837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4EA55-59B0-9F44-B23F-1FD34D2F4FA7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014F-88F5-FB4C-9F86-2651F6E57837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4EA55-59B0-9F44-B23F-1FD34D2F4FA7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014F-88F5-FB4C-9F86-2651F6E57837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4EA55-59B0-9F44-B23F-1FD34D2F4FA7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014F-88F5-FB4C-9F86-2651F6E57837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4EA55-59B0-9F44-B23F-1FD34D2F4FA7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014F-88F5-FB4C-9F86-2651F6E57837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4EA55-59B0-9F44-B23F-1FD34D2F4FA7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4133"/>
          <p:cNvSpPr/>
          <p:nvPr userDrawn="1"/>
        </p:nvSpPr>
        <p:spPr>
          <a:xfrm flipH="1">
            <a:off x="7155180" y="1508125"/>
            <a:ext cx="5036820" cy="5520055"/>
          </a:xfrm>
          <a:custGeom>
            <a:avLst/>
            <a:gdLst>
              <a:gd name="connsiteX0" fmla="*/ 6251375 w 6259286"/>
              <a:gd name="connsiteY0" fmla="*/ 2609850 h 6858000"/>
              <a:gd name="connsiteX1" fmla="*/ 6259286 w 6259286"/>
              <a:gd name="connsiteY1" fmla="*/ 2609850 h 6858000"/>
              <a:gd name="connsiteX2" fmla="*/ 6259286 w 6259286"/>
              <a:gd name="connsiteY2" fmla="*/ 2640618 h 6858000"/>
              <a:gd name="connsiteX3" fmla="*/ 3429000 w 6259286"/>
              <a:gd name="connsiteY3" fmla="*/ 0 h 6858000"/>
              <a:gd name="connsiteX4" fmla="*/ 3439886 w 6259286"/>
              <a:gd name="connsiteY4" fmla="*/ 275 h 6858000"/>
              <a:gd name="connsiteX5" fmla="*/ 3439886 w 6259286"/>
              <a:gd name="connsiteY5" fmla="*/ 489182 h 6858000"/>
              <a:gd name="connsiteX6" fmla="*/ 3429000 w 6259286"/>
              <a:gd name="connsiteY6" fmla="*/ 488632 h 6858000"/>
              <a:gd name="connsiteX7" fmla="*/ 488632 w 6259286"/>
              <a:gd name="connsiteY7" fmla="*/ 3429000 h 6858000"/>
              <a:gd name="connsiteX8" fmla="*/ 3429000 w 6259286"/>
              <a:gd name="connsiteY8" fmla="*/ 6369368 h 6858000"/>
              <a:gd name="connsiteX9" fmla="*/ 6237175 w 6259286"/>
              <a:gd name="connsiteY9" fmla="*/ 4303376 h 6858000"/>
              <a:gd name="connsiteX10" fmla="*/ 6259286 w 6259286"/>
              <a:gd name="connsiteY10" fmla="*/ 4217382 h 6858000"/>
              <a:gd name="connsiteX11" fmla="*/ 6259286 w 6259286"/>
              <a:gd name="connsiteY11" fmla="*/ 5363698 h 6858000"/>
              <a:gd name="connsiteX12" fmla="*/ 6074983 w 6259286"/>
              <a:gd name="connsiteY12" fmla="*/ 5610163 h 6858000"/>
              <a:gd name="connsiteX13" fmla="*/ 3429000 w 6259286"/>
              <a:gd name="connsiteY13" fmla="*/ 6858000 h 6858000"/>
              <a:gd name="connsiteX14" fmla="*/ 0 w 6259286"/>
              <a:gd name="connsiteY14" fmla="*/ 3429000 h 6858000"/>
              <a:gd name="connsiteX15" fmla="*/ 3429000 w 6259286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59286" h="6858000">
                <a:moveTo>
                  <a:pt x="6251375" y="2609850"/>
                </a:moveTo>
                <a:lnTo>
                  <a:pt x="6259286" y="2609850"/>
                </a:lnTo>
                <a:lnTo>
                  <a:pt x="6259286" y="2640618"/>
                </a:lnTo>
                <a:close/>
                <a:moveTo>
                  <a:pt x="3429000" y="0"/>
                </a:moveTo>
                <a:lnTo>
                  <a:pt x="3439886" y="275"/>
                </a:lnTo>
                <a:lnTo>
                  <a:pt x="3439886" y="489182"/>
                </a:lnTo>
                <a:lnTo>
                  <a:pt x="3429000" y="488632"/>
                </a:lnTo>
                <a:cubicBezTo>
                  <a:pt x="1805080" y="488632"/>
                  <a:pt x="488632" y="1805080"/>
                  <a:pt x="488632" y="3429000"/>
                </a:cubicBezTo>
                <a:cubicBezTo>
                  <a:pt x="488632" y="5052920"/>
                  <a:pt x="1805080" y="6369368"/>
                  <a:pt x="3429000" y="6369368"/>
                </a:cubicBezTo>
                <a:cubicBezTo>
                  <a:pt x="4748435" y="6369368"/>
                  <a:pt x="5864890" y="5500307"/>
                  <a:pt x="6237175" y="4303376"/>
                </a:cubicBezTo>
                <a:lnTo>
                  <a:pt x="6259286" y="4217382"/>
                </a:lnTo>
                <a:lnTo>
                  <a:pt x="6259286" y="5363698"/>
                </a:lnTo>
                <a:lnTo>
                  <a:pt x="6074983" y="5610163"/>
                </a:lnTo>
                <a:cubicBezTo>
                  <a:pt x="5446054" y="6372248"/>
                  <a:pt x="4494254" y="6858000"/>
                  <a:pt x="3429000" y="6858000"/>
                </a:cubicBez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25" name="矩形 1"/>
          <p:cNvSpPr/>
          <p:nvPr userDrawn="1"/>
        </p:nvSpPr>
        <p:spPr>
          <a:xfrm>
            <a:off x="0" y="0"/>
            <a:ext cx="12195175" cy="6859905"/>
          </a:xfrm>
          <a:custGeom>
            <a:avLst/>
            <a:gdLst/>
            <a:ahLst/>
            <a:cxnLst/>
            <a:rect l="l" t="t" r="r" b="b"/>
            <a:pathLst>
              <a:path w="12195175" h="6859588">
                <a:moveTo>
                  <a:pt x="193587" y="189794"/>
                </a:moveTo>
                <a:lnTo>
                  <a:pt x="193587" y="6669794"/>
                </a:lnTo>
                <a:lnTo>
                  <a:pt x="12001587" y="6669794"/>
                </a:lnTo>
                <a:lnTo>
                  <a:pt x="12001587" y="189794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014F-88F5-FB4C-9F86-2651F6E57837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4EA55-59B0-9F44-B23F-1FD34D2F4FA7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014F-88F5-FB4C-9F86-2651F6E57837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4EA55-59B0-9F44-B23F-1FD34D2F4FA7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BA50014F-88F5-FB4C-9F86-2651F6E57837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B0B4EA55-59B0-9F44-B23F-1FD34D2F4FA7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wg0ncq3tpe9s46o"/>
          <p:cNvPicPr>
            <a:picLocks noChangeAspect="1"/>
          </p:cNvPicPr>
          <p:nvPr/>
        </p:nvPicPr>
        <p:blipFill>
          <a:blip r:embed="rId1">
            <a:grayscl/>
            <a:lum bright="-18000"/>
          </a:blip>
          <a:stretch>
            <a:fillRect/>
          </a:stretch>
        </p:blipFill>
        <p:spPr>
          <a:xfrm>
            <a:off x="-3810" y="-69215"/>
            <a:ext cx="12205970" cy="6934200"/>
          </a:xfrm>
          <a:prstGeom prst="rect">
            <a:avLst/>
          </a:prstGeom>
        </p:spPr>
      </p:pic>
      <p:sp>
        <p:nvSpPr>
          <p:cNvPr id="3" name="矩形 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0" y="1628775"/>
            <a:ext cx="12206605" cy="3668395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2760819" y="3481050"/>
            <a:ext cx="68122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ekie jianheiti" panose="02000000000000000000" pitchFamily="2" charset="-128"/>
              </a:rPr>
              <a:t>[    AI-driven Human Resource  ] 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08680" y="2088566"/>
            <a:ext cx="731655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Mesoor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160" y="1528445"/>
            <a:ext cx="8071485" cy="0"/>
          </a:xfrm>
          <a:prstGeom prst="line">
            <a:avLst/>
          </a:prstGeom>
          <a:ln w="25400">
            <a:solidFill>
              <a:schemeClr val="accent1">
                <a:alpha val="9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003800" y="5408295"/>
            <a:ext cx="7196455" cy="0"/>
          </a:xfrm>
          <a:prstGeom prst="line">
            <a:avLst/>
          </a:prstGeom>
          <a:ln w="25400">
            <a:solidFill>
              <a:schemeClr val="accent1">
                <a:alpha val="9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bldLvl="0" animBg="1"/>
      <p:bldP spid="5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7983" y="1612838"/>
            <a:ext cx="4724526" cy="4132572"/>
            <a:chOff x="426289" y="1543918"/>
            <a:chExt cx="5750201" cy="5029739"/>
          </a:xfrm>
        </p:grpSpPr>
        <p:sp>
          <p:nvSpPr>
            <p:cNvPr id="3" name="矩形 2"/>
            <p:cNvSpPr/>
            <p:nvPr/>
          </p:nvSpPr>
          <p:spPr>
            <a:xfrm>
              <a:off x="447054" y="5013704"/>
              <a:ext cx="5729435" cy="15599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6289" y="1543918"/>
              <a:ext cx="5750201" cy="3311076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5" name="TextBox 15"/>
            <p:cNvSpPr txBox="1"/>
            <p:nvPr/>
          </p:nvSpPr>
          <p:spPr>
            <a:xfrm>
              <a:off x="447054" y="5045996"/>
              <a:ext cx="1144068" cy="1010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53112" y="3610108"/>
            <a:ext cx="3185170" cy="1737676"/>
            <a:chOff x="5306400" y="3810460"/>
            <a:chExt cx="3738351" cy="2039465"/>
          </a:xfrm>
        </p:grpSpPr>
        <p:sp>
          <p:nvSpPr>
            <p:cNvPr id="8" name="Oval 28"/>
            <p:cNvSpPr/>
            <p:nvPr/>
          </p:nvSpPr>
          <p:spPr>
            <a:xfrm>
              <a:off x="8423969" y="3810460"/>
              <a:ext cx="620782" cy="6207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9" name="Oval 32"/>
            <p:cNvSpPr/>
            <p:nvPr/>
          </p:nvSpPr>
          <p:spPr>
            <a:xfrm>
              <a:off x="5306400" y="3810460"/>
              <a:ext cx="620782" cy="6207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10" name="Shape 2579"/>
            <p:cNvSpPr/>
            <p:nvPr/>
          </p:nvSpPr>
          <p:spPr>
            <a:xfrm>
              <a:off x="5472379" y="3953683"/>
              <a:ext cx="309014" cy="30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81" tIns="38081" rIns="38081" bIns="38081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11" name="Shape 2629"/>
            <p:cNvSpPr/>
            <p:nvPr/>
          </p:nvSpPr>
          <p:spPr>
            <a:xfrm>
              <a:off x="8585108" y="3978824"/>
              <a:ext cx="309100" cy="30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81" tIns="38081" rIns="38081" bIns="38081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12" name="Oval 37"/>
            <p:cNvSpPr/>
            <p:nvPr/>
          </p:nvSpPr>
          <p:spPr>
            <a:xfrm>
              <a:off x="8423969" y="5229143"/>
              <a:ext cx="620782" cy="6207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13" name="Oval 43"/>
            <p:cNvSpPr/>
            <p:nvPr/>
          </p:nvSpPr>
          <p:spPr>
            <a:xfrm>
              <a:off x="5306400" y="5229143"/>
              <a:ext cx="620782" cy="6207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14" name="Shape 2633"/>
            <p:cNvSpPr/>
            <p:nvPr/>
          </p:nvSpPr>
          <p:spPr>
            <a:xfrm>
              <a:off x="5472379" y="5409699"/>
              <a:ext cx="309014" cy="30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81" tIns="38081" rIns="38081" bIns="38081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15" name="Shape 2840"/>
            <p:cNvSpPr/>
            <p:nvPr/>
          </p:nvSpPr>
          <p:spPr>
            <a:xfrm>
              <a:off x="8579852" y="5399072"/>
              <a:ext cx="309014" cy="28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520"/>
                  </a:moveTo>
                  <a:lnTo>
                    <a:pt x="982" y="20520"/>
                  </a:lnTo>
                  <a:lnTo>
                    <a:pt x="982" y="14040"/>
                  </a:lnTo>
                  <a:lnTo>
                    <a:pt x="6907" y="14040"/>
                  </a:lnTo>
                  <a:cubicBezTo>
                    <a:pt x="7149" y="16170"/>
                    <a:pt x="8798" y="17820"/>
                    <a:pt x="10800" y="17820"/>
                  </a:cubicBezTo>
                  <a:cubicBezTo>
                    <a:pt x="12802" y="17820"/>
                    <a:pt x="14451" y="16170"/>
                    <a:pt x="14693" y="14040"/>
                  </a:cubicBezTo>
                  <a:lnTo>
                    <a:pt x="20618" y="14040"/>
                  </a:lnTo>
                  <a:cubicBezTo>
                    <a:pt x="20618" y="14040"/>
                    <a:pt x="20618" y="20520"/>
                    <a:pt x="20618" y="20520"/>
                  </a:cubicBezTo>
                  <a:close/>
                  <a:moveTo>
                    <a:pt x="21544" y="13261"/>
                  </a:moveTo>
                  <a:lnTo>
                    <a:pt x="21548" y="13259"/>
                  </a:lnTo>
                  <a:lnTo>
                    <a:pt x="16639" y="2459"/>
                  </a:lnTo>
                  <a:lnTo>
                    <a:pt x="16635" y="2461"/>
                  </a:lnTo>
                  <a:cubicBezTo>
                    <a:pt x="16554" y="2284"/>
                    <a:pt x="16392" y="2160"/>
                    <a:pt x="16200" y="2160"/>
                  </a:cubicBezTo>
                  <a:lnTo>
                    <a:pt x="15709" y="2160"/>
                  </a:lnTo>
                  <a:cubicBezTo>
                    <a:pt x="15438" y="2160"/>
                    <a:pt x="15218" y="2402"/>
                    <a:pt x="15218" y="2700"/>
                  </a:cubicBezTo>
                  <a:cubicBezTo>
                    <a:pt x="15218" y="2999"/>
                    <a:pt x="15438" y="3240"/>
                    <a:pt x="15709" y="3240"/>
                  </a:cubicBezTo>
                  <a:lnTo>
                    <a:pt x="15897" y="3240"/>
                  </a:lnTo>
                  <a:lnTo>
                    <a:pt x="20315" y="12960"/>
                  </a:lnTo>
                  <a:lnTo>
                    <a:pt x="14236" y="12960"/>
                  </a:lnTo>
                  <a:cubicBezTo>
                    <a:pt x="13965" y="12960"/>
                    <a:pt x="13745" y="13202"/>
                    <a:pt x="13745" y="13500"/>
                  </a:cubicBezTo>
                  <a:cubicBezTo>
                    <a:pt x="13745" y="15290"/>
                    <a:pt x="12426" y="16740"/>
                    <a:pt x="10800" y="16740"/>
                  </a:cubicBezTo>
                  <a:cubicBezTo>
                    <a:pt x="9173" y="16740"/>
                    <a:pt x="7855" y="15290"/>
                    <a:pt x="7855" y="13500"/>
                  </a:cubicBezTo>
                  <a:cubicBezTo>
                    <a:pt x="7855" y="13202"/>
                    <a:pt x="7635" y="12960"/>
                    <a:pt x="7364" y="12960"/>
                  </a:cubicBezTo>
                  <a:lnTo>
                    <a:pt x="1285" y="12960"/>
                  </a:lnTo>
                  <a:lnTo>
                    <a:pt x="5703" y="3240"/>
                  </a:lnTo>
                  <a:lnTo>
                    <a:pt x="5891" y="3240"/>
                  </a:lnTo>
                  <a:cubicBezTo>
                    <a:pt x="6162" y="3240"/>
                    <a:pt x="6382" y="2999"/>
                    <a:pt x="6382" y="2700"/>
                  </a:cubicBezTo>
                  <a:cubicBezTo>
                    <a:pt x="6382" y="2402"/>
                    <a:pt x="6162" y="2160"/>
                    <a:pt x="5891" y="2160"/>
                  </a:cubicBezTo>
                  <a:lnTo>
                    <a:pt x="5400" y="2160"/>
                  </a:lnTo>
                  <a:cubicBezTo>
                    <a:pt x="5208" y="2160"/>
                    <a:pt x="5046" y="2284"/>
                    <a:pt x="4966" y="2461"/>
                  </a:cubicBezTo>
                  <a:lnTo>
                    <a:pt x="4961" y="2459"/>
                  </a:lnTo>
                  <a:lnTo>
                    <a:pt x="52" y="13259"/>
                  </a:lnTo>
                  <a:lnTo>
                    <a:pt x="57" y="13261"/>
                  </a:lnTo>
                  <a:cubicBezTo>
                    <a:pt x="23" y="13334"/>
                    <a:pt x="0" y="13413"/>
                    <a:pt x="0" y="13500"/>
                  </a:cubicBezTo>
                  <a:lnTo>
                    <a:pt x="0" y="21060"/>
                  </a:lnTo>
                  <a:cubicBezTo>
                    <a:pt x="0" y="21359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59"/>
                    <a:pt x="21600" y="21060"/>
                  </a:cubicBezTo>
                  <a:lnTo>
                    <a:pt x="21600" y="13500"/>
                  </a:lnTo>
                  <a:cubicBezTo>
                    <a:pt x="21600" y="13413"/>
                    <a:pt x="21577" y="13334"/>
                    <a:pt x="21544" y="13261"/>
                  </a:cubicBezTo>
                  <a:moveTo>
                    <a:pt x="7855" y="4320"/>
                  </a:moveTo>
                  <a:cubicBezTo>
                    <a:pt x="7990" y="4320"/>
                    <a:pt x="8113" y="4260"/>
                    <a:pt x="8202" y="4162"/>
                  </a:cubicBezTo>
                  <a:lnTo>
                    <a:pt x="10309" y="1844"/>
                  </a:lnTo>
                  <a:lnTo>
                    <a:pt x="10309" y="12420"/>
                  </a:lnTo>
                  <a:cubicBezTo>
                    <a:pt x="10309" y="12719"/>
                    <a:pt x="10529" y="12960"/>
                    <a:pt x="10800" y="12960"/>
                  </a:cubicBezTo>
                  <a:cubicBezTo>
                    <a:pt x="11071" y="12960"/>
                    <a:pt x="11291" y="12719"/>
                    <a:pt x="11291" y="12420"/>
                  </a:cubicBezTo>
                  <a:lnTo>
                    <a:pt x="11291" y="1844"/>
                  </a:lnTo>
                  <a:lnTo>
                    <a:pt x="13398" y="4162"/>
                  </a:lnTo>
                  <a:cubicBezTo>
                    <a:pt x="13487" y="4260"/>
                    <a:pt x="13610" y="4320"/>
                    <a:pt x="13745" y="4320"/>
                  </a:cubicBezTo>
                  <a:cubicBezTo>
                    <a:pt x="14017" y="4320"/>
                    <a:pt x="14236" y="4079"/>
                    <a:pt x="14236" y="3780"/>
                  </a:cubicBezTo>
                  <a:cubicBezTo>
                    <a:pt x="14236" y="3631"/>
                    <a:pt x="14181" y="3497"/>
                    <a:pt x="14093" y="3398"/>
                  </a:cubicBezTo>
                  <a:lnTo>
                    <a:pt x="11147" y="158"/>
                  </a:lnTo>
                  <a:cubicBezTo>
                    <a:pt x="11058" y="61"/>
                    <a:pt x="10936" y="0"/>
                    <a:pt x="10800" y="0"/>
                  </a:cubicBezTo>
                  <a:cubicBezTo>
                    <a:pt x="10664" y="0"/>
                    <a:pt x="10542" y="61"/>
                    <a:pt x="10453" y="158"/>
                  </a:cubicBezTo>
                  <a:lnTo>
                    <a:pt x="7507" y="3398"/>
                  </a:lnTo>
                  <a:cubicBezTo>
                    <a:pt x="7419" y="3497"/>
                    <a:pt x="7364" y="3631"/>
                    <a:pt x="7364" y="3780"/>
                  </a:cubicBezTo>
                  <a:cubicBezTo>
                    <a:pt x="7364" y="4079"/>
                    <a:pt x="7583" y="4320"/>
                    <a:pt x="7855" y="432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81" tIns="38081" rIns="38081" bIns="38081" anchor="ctr"/>
            <a:lstStyle/>
            <a:p>
              <a:pPr defTabSz="4572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</p:grpSp>
      <p:sp>
        <p:nvSpPr>
          <p:cNvPr id="16" name="Rectangle 29"/>
          <p:cNvSpPr/>
          <p:nvPr/>
        </p:nvSpPr>
        <p:spPr>
          <a:xfrm>
            <a:off x="6753602" y="3681404"/>
            <a:ext cx="1896744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Big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data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17" name="Rectangle 29"/>
          <p:cNvSpPr/>
          <p:nvPr/>
        </p:nvSpPr>
        <p:spPr>
          <a:xfrm>
            <a:off x="9447452" y="3681404"/>
            <a:ext cx="1896744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Screen resume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6347723" y="1694952"/>
            <a:ext cx="11677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AIHR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27" name="弧形 7"/>
          <p:cNvSpPr/>
          <p:nvPr userDrawn="1"/>
        </p:nvSpPr>
        <p:spPr>
          <a:xfrm rot="10800000">
            <a:off x="549910" y="546735"/>
            <a:ext cx="354965" cy="354965"/>
          </a:xfrm>
          <a:prstGeom prst="arc">
            <a:avLst>
              <a:gd name="adj1" fmla="val 10570430"/>
              <a:gd name="adj2" fmla="val 5215830"/>
            </a:avLst>
          </a:prstGeom>
          <a:ln w="50800" cap="rnd"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1099185" y="400685"/>
            <a:ext cx="3486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iekie jianheiti" panose="02000000000000000000" pitchFamily="2" charset="-128"/>
              </a:rPr>
              <a:t>Mesoor profile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4541520"/>
            <a:ext cx="4136390" cy="1186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89120" y="3429000"/>
            <a:ext cx="3714115" cy="324231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90560" y="3429000"/>
            <a:ext cx="3713480" cy="324231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89120" y="3429000"/>
            <a:ext cx="2702560" cy="807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89120" y="0"/>
            <a:ext cx="2702560" cy="807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90560" y="3429000"/>
            <a:ext cx="2702560" cy="807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90560" y="0"/>
            <a:ext cx="2702560" cy="807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4643456" y="3617416"/>
            <a:ext cx="2193888" cy="430530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iekie jianheiti" panose="02000000000000000000" pitchFamily="2" charset="-128"/>
              </a:rPr>
              <a:t>analyze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4643456" y="188416"/>
            <a:ext cx="2193888" cy="430530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iekie jianheiti" panose="02000000000000000000" pitchFamily="2" charset="-128"/>
              </a:rPr>
              <a:t>collect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2" name="TextBox 23"/>
          <p:cNvSpPr txBox="1"/>
          <p:nvPr/>
        </p:nvSpPr>
        <p:spPr>
          <a:xfrm>
            <a:off x="8544896" y="3617416"/>
            <a:ext cx="2193888" cy="430530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iekie jianheiti" panose="02000000000000000000" pitchFamily="2" charset="-128"/>
              </a:rPr>
              <a:t>compare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8544896" y="188416"/>
            <a:ext cx="2193888" cy="430530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iekie jianheiti" panose="02000000000000000000" pitchFamily="2" charset="-128"/>
              </a:rPr>
              <a:t>classify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43582" y="1874846"/>
            <a:ext cx="576414" cy="576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rPr>
              <a:t>1</a:t>
            </a:r>
            <a:endParaRPr lang="zh-CN" altLang="en-US" dirty="0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43583" y="2806461"/>
            <a:ext cx="576414" cy="5765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rPr>
              <a:t>2</a:t>
            </a:r>
            <a:endParaRPr lang="zh-CN" altLang="en-US" dirty="0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43583" y="3721428"/>
            <a:ext cx="576414" cy="576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rPr>
              <a:t>3</a:t>
            </a:r>
            <a:endParaRPr lang="zh-CN" altLang="en-US" dirty="0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43584" y="4619601"/>
            <a:ext cx="576414" cy="5765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rPr>
              <a:t>4</a:t>
            </a:r>
            <a:endParaRPr lang="zh-CN" altLang="en-US" dirty="0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35919" y="1874846"/>
            <a:ext cx="2197882" cy="346075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Messy to collate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 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35919" y="3836553"/>
            <a:ext cx="2197882" cy="346075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Hard to compare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35919" y="4619601"/>
            <a:ext cx="2197882" cy="346075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Low efficency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27" name="弧形 7"/>
          <p:cNvSpPr/>
          <p:nvPr userDrawn="1"/>
        </p:nvSpPr>
        <p:spPr>
          <a:xfrm rot="10800000">
            <a:off x="549910" y="546735"/>
            <a:ext cx="354965" cy="354965"/>
          </a:xfrm>
          <a:prstGeom prst="arc">
            <a:avLst>
              <a:gd name="adj1" fmla="val 10570430"/>
              <a:gd name="adj2" fmla="val 5215830"/>
            </a:avLst>
          </a:prstGeom>
          <a:ln w="50800" cap="rnd"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1099185" y="400685"/>
            <a:ext cx="2284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iekie jianheiti" panose="02000000000000000000" pitchFamily="2" charset="-128"/>
              </a:rPr>
              <a:t>Scene play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620395"/>
            <a:ext cx="3714115" cy="27628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170" y="619125"/>
            <a:ext cx="3668395" cy="280098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536065" y="2921000"/>
            <a:ext cx="1439545" cy="3473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ts val="2000"/>
              </a:lnSpc>
              <a:defRPr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Error-prone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12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04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12195175" cy="7028071"/>
            <a:chOff x="0" y="-170071"/>
            <a:chExt cx="12195175" cy="7028071"/>
          </a:xfrm>
        </p:grpSpPr>
        <p:sp>
          <p:nvSpPr>
            <p:cNvPr id="17" name="弧形 7"/>
            <p:cNvSpPr/>
            <p:nvPr/>
          </p:nvSpPr>
          <p:spPr>
            <a:xfrm rot="10800000">
              <a:off x="550173" y="376519"/>
              <a:ext cx="354892" cy="355002"/>
            </a:xfrm>
            <a:prstGeom prst="arc">
              <a:avLst>
                <a:gd name="adj1" fmla="val 10570430"/>
                <a:gd name="adj2" fmla="val 5215830"/>
              </a:avLst>
            </a:prstGeom>
            <a:ln w="50800" cap="rnd"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18" name="任意多边形: 形状 4133"/>
            <p:cNvSpPr/>
            <p:nvPr/>
          </p:nvSpPr>
          <p:spPr>
            <a:xfrm flipH="1">
              <a:off x="7155326" y="1337854"/>
              <a:ext cx="5036674" cy="5520146"/>
            </a:xfrm>
            <a:custGeom>
              <a:avLst/>
              <a:gdLst>
                <a:gd name="connsiteX0" fmla="*/ 6251375 w 6259286"/>
                <a:gd name="connsiteY0" fmla="*/ 2609850 h 6858000"/>
                <a:gd name="connsiteX1" fmla="*/ 6259286 w 6259286"/>
                <a:gd name="connsiteY1" fmla="*/ 2609850 h 6858000"/>
                <a:gd name="connsiteX2" fmla="*/ 6259286 w 6259286"/>
                <a:gd name="connsiteY2" fmla="*/ 2640618 h 6858000"/>
                <a:gd name="connsiteX3" fmla="*/ 3429000 w 6259286"/>
                <a:gd name="connsiteY3" fmla="*/ 0 h 6858000"/>
                <a:gd name="connsiteX4" fmla="*/ 3439886 w 6259286"/>
                <a:gd name="connsiteY4" fmla="*/ 275 h 6858000"/>
                <a:gd name="connsiteX5" fmla="*/ 3439886 w 6259286"/>
                <a:gd name="connsiteY5" fmla="*/ 489182 h 6858000"/>
                <a:gd name="connsiteX6" fmla="*/ 3429000 w 6259286"/>
                <a:gd name="connsiteY6" fmla="*/ 488632 h 6858000"/>
                <a:gd name="connsiteX7" fmla="*/ 488632 w 6259286"/>
                <a:gd name="connsiteY7" fmla="*/ 3429000 h 6858000"/>
                <a:gd name="connsiteX8" fmla="*/ 3429000 w 6259286"/>
                <a:gd name="connsiteY8" fmla="*/ 6369368 h 6858000"/>
                <a:gd name="connsiteX9" fmla="*/ 6237175 w 6259286"/>
                <a:gd name="connsiteY9" fmla="*/ 4303376 h 6858000"/>
                <a:gd name="connsiteX10" fmla="*/ 6259286 w 6259286"/>
                <a:gd name="connsiteY10" fmla="*/ 4217382 h 6858000"/>
                <a:gd name="connsiteX11" fmla="*/ 6259286 w 6259286"/>
                <a:gd name="connsiteY11" fmla="*/ 5363698 h 6858000"/>
                <a:gd name="connsiteX12" fmla="*/ 6074983 w 6259286"/>
                <a:gd name="connsiteY12" fmla="*/ 5610163 h 6858000"/>
                <a:gd name="connsiteX13" fmla="*/ 3429000 w 6259286"/>
                <a:gd name="connsiteY13" fmla="*/ 6858000 h 6858000"/>
                <a:gd name="connsiteX14" fmla="*/ 0 w 6259286"/>
                <a:gd name="connsiteY14" fmla="*/ 3429000 h 6858000"/>
                <a:gd name="connsiteX15" fmla="*/ 3429000 w 6259286"/>
                <a:gd name="connsiteY1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59286" h="6858000">
                  <a:moveTo>
                    <a:pt x="6251375" y="2609850"/>
                  </a:moveTo>
                  <a:lnTo>
                    <a:pt x="6259286" y="2609850"/>
                  </a:lnTo>
                  <a:lnTo>
                    <a:pt x="6259286" y="2640618"/>
                  </a:lnTo>
                  <a:close/>
                  <a:moveTo>
                    <a:pt x="3429000" y="0"/>
                  </a:moveTo>
                  <a:lnTo>
                    <a:pt x="3439886" y="275"/>
                  </a:lnTo>
                  <a:lnTo>
                    <a:pt x="3439886" y="489182"/>
                  </a:lnTo>
                  <a:lnTo>
                    <a:pt x="3429000" y="488632"/>
                  </a:lnTo>
                  <a:cubicBezTo>
                    <a:pt x="1805080" y="488632"/>
                    <a:pt x="488632" y="1805080"/>
                    <a:pt x="488632" y="3429000"/>
                  </a:cubicBezTo>
                  <a:cubicBezTo>
                    <a:pt x="488632" y="5052920"/>
                    <a:pt x="1805080" y="6369368"/>
                    <a:pt x="3429000" y="6369368"/>
                  </a:cubicBezTo>
                  <a:cubicBezTo>
                    <a:pt x="4748435" y="6369368"/>
                    <a:pt x="5864890" y="5500307"/>
                    <a:pt x="6237175" y="4303376"/>
                  </a:cubicBezTo>
                  <a:lnTo>
                    <a:pt x="6259286" y="4217382"/>
                  </a:lnTo>
                  <a:lnTo>
                    <a:pt x="6259286" y="5363698"/>
                  </a:lnTo>
                  <a:lnTo>
                    <a:pt x="6074983" y="5610163"/>
                  </a:lnTo>
                  <a:cubicBezTo>
                    <a:pt x="5446054" y="6372248"/>
                    <a:pt x="4494254" y="6858000"/>
                    <a:pt x="3429000" y="6858000"/>
                  </a:cubicBezTo>
                  <a:cubicBezTo>
                    <a:pt x="1535216" y="6858000"/>
                    <a:pt x="0" y="5322784"/>
                    <a:pt x="0" y="3429000"/>
                  </a:cubicBezTo>
                  <a:cubicBezTo>
                    <a:pt x="0" y="1535216"/>
                    <a:pt x="1535216" y="0"/>
                    <a:pt x="342900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19" name="矩形 1"/>
            <p:cNvSpPr/>
            <p:nvPr/>
          </p:nvSpPr>
          <p:spPr>
            <a:xfrm>
              <a:off x="0" y="-170071"/>
              <a:ext cx="12195175" cy="6859588"/>
            </a:xfrm>
            <a:custGeom>
              <a:avLst/>
              <a:gdLst/>
              <a:ahLst/>
              <a:cxnLst/>
              <a:rect l="l" t="t" r="r" b="b"/>
              <a:pathLst>
                <a:path w="12195175" h="6859588">
                  <a:moveTo>
                    <a:pt x="193587" y="189794"/>
                  </a:moveTo>
                  <a:lnTo>
                    <a:pt x="193587" y="6669794"/>
                  </a:lnTo>
                  <a:lnTo>
                    <a:pt x="12001587" y="6669794"/>
                  </a:lnTo>
                  <a:lnTo>
                    <a:pt x="12001587" y="189794"/>
                  </a:lnTo>
                  <a:close/>
                  <a:moveTo>
                    <a:pt x="0" y="0"/>
                  </a:moveTo>
                  <a:lnTo>
                    <a:pt x="12195175" y="0"/>
                  </a:lnTo>
                  <a:lnTo>
                    <a:pt x="12195175" y="6859588"/>
                  </a:lnTo>
                  <a:lnTo>
                    <a:pt x="0" y="68595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99252" y="230854"/>
              <a:ext cx="2284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Arial" panose="020B0604020202020204" pitchFamily="34" charset="0"/>
                  <a:ea typeface="Arial" panose="020B0604020202020204" pitchFamily="34" charset="0"/>
                  <a:cs typeface="微软雅黑" panose="020B0503020204020204" charset="-122"/>
                  <a:sym typeface="iekie jianheiti" panose="02000000000000000000" pitchFamily="2" charset="-128"/>
                </a:rPr>
                <a:t>此处添加标题</a:t>
              </a:r>
              <a:endParaRPr lang="en-US" altLang="zh-CN" sz="2400" dirty="0">
                <a:latin typeface="Arial" panose="020B0604020202020204" pitchFamily="34" charset="0"/>
                <a:ea typeface="Arial" panose="020B0604020202020204" pitchFamily="34" charset="0"/>
                <a:cs typeface="微软雅黑" panose="020B0503020204020204" charset="-122"/>
                <a:sym typeface="iekie jianheiti" panose="02000000000000000000" pitchFamily="2" charset="-128"/>
              </a:endParaRPr>
            </a:p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微软雅黑" panose="020B0503020204020204" charset="-122"/>
                  <a:sym typeface="iekie jianheiti" panose="02000000000000000000" pitchFamily="2" charset="-128"/>
                </a:rPr>
                <a:t>Add the title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微软雅黑" panose="020B0503020204020204" charset="-122"/>
                <a:sym typeface="iekie jianheiti" panose="02000000000000000000" pitchFamily="2" charset="-128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flipH="1">
            <a:off x="1410404" y="1783407"/>
            <a:ext cx="4685596" cy="3786411"/>
            <a:chOff x="1535417" y="1526117"/>
            <a:chExt cx="5212200" cy="4503778"/>
          </a:xfrm>
        </p:grpSpPr>
        <p:sp>
          <p:nvSpPr>
            <p:cNvPr id="3" name="Rectangle 3"/>
            <p:cNvSpPr/>
            <p:nvPr/>
          </p:nvSpPr>
          <p:spPr>
            <a:xfrm>
              <a:off x="1535417" y="5140785"/>
              <a:ext cx="5212200" cy="889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87" tIns="45692" rIns="91387" bIns="45692"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535417" y="1526117"/>
              <a:ext cx="5212200" cy="3584715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87" tIns="45692" rIns="91387" bIns="45692"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</p:grpSp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6677178" y="1988207"/>
            <a:ext cx="2470844" cy="46179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882168" y="2035813"/>
            <a:ext cx="205927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Resume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processor 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7" name="TextBox 54"/>
          <p:cNvSpPr txBox="1"/>
          <p:nvPr/>
        </p:nvSpPr>
        <p:spPr>
          <a:xfrm>
            <a:off x="6677182" y="2824902"/>
            <a:ext cx="553431" cy="603250"/>
          </a:xfrm>
          <a:prstGeom prst="rect">
            <a:avLst/>
          </a:prstGeom>
          <a:noFill/>
        </p:spPr>
        <p:txBody>
          <a:bodyPr wrap="square" lIns="49617" tIns="24808" rIns="49617" bIns="24808" rtlCol="0">
            <a:spAutoFit/>
          </a:bodyPr>
          <a:lstStyle/>
          <a:p>
            <a:r>
              <a:rPr lang="id-ID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1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.</a:t>
            </a:r>
            <a:endParaRPr lang="id-ID" sz="3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8" name="TextBox 56"/>
          <p:cNvSpPr txBox="1"/>
          <p:nvPr/>
        </p:nvSpPr>
        <p:spPr>
          <a:xfrm>
            <a:off x="6677182" y="3564594"/>
            <a:ext cx="553431" cy="604098"/>
          </a:xfrm>
          <a:prstGeom prst="rect">
            <a:avLst/>
          </a:prstGeom>
          <a:noFill/>
        </p:spPr>
        <p:txBody>
          <a:bodyPr wrap="square" lIns="49617" tIns="24808" rIns="49617" bIns="24808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2.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9" name="TextBox 58"/>
          <p:cNvSpPr txBox="1"/>
          <p:nvPr/>
        </p:nvSpPr>
        <p:spPr>
          <a:xfrm>
            <a:off x="6677182" y="4305109"/>
            <a:ext cx="553431" cy="604098"/>
          </a:xfrm>
          <a:prstGeom prst="rect">
            <a:avLst/>
          </a:prstGeom>
          <a:noFill/>
        </p:spPr>
        <p:txBody>
          <a:bodyPr wrap="square" lIns="49617" tIns="24808" rIns="49617" bIns="24808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3.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10" name="TextBox 58"/>
          <p:cNvSpPr txBox="1"/>
          <p:nvPr/>
        </p:nvSpPr>
        <p:spPr>
          <a:xfrm>
            <a:off x="6677178" y="5050545"/>
            <a:ext cx="553431" cy="604098"/>
          </a:xfrm>
          <a:prstGeom prst="rect">
            <a:avLst/>
          </a:prstGeom>
          <a:noFill/>
        </p:spPr>
        <p:txBody>
          <a:bodyPr wrap="square" lIns="49617" tIns="24808" rIns="49617" bIns="24808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4.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11" name="Rectangle 29"/>
          <p:cNvSpPr/>
          <p:nvPr/>
        </p:nvSpPr>
        <p:spPr>
          <a:xfrm>
            <a:off x="7230609" y="2837801"/>
            <a:ext cx="3631824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Establishing talent pool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7230609" y="3594967"/>
            <a:ext cx="3631824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recognize automatically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13" name="Rectangle 29"/>
          <p:cNvSpPr/>
          <p:nvPr/>
        </p:nvSpPr>
        <p:spPr>
          <a:xfrm>
            <a:off x="7230609" y="4334158"/>
            <a:ext cx="3631824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Compare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14" name="Rectangle 29"/>
          <p:cNvSpPr/>
          <p:nvPr/>
        </p:nvSpPr>
        <p:spPr>
          <a:xfrm>
            <a:off x="7230609" y="5078270"/>
            <a:ext cx="3631824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Robot interview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" y="192405"/>
            <a:ext cx="4670425" cy="131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60195" y="2324213"/>
            <a:ext cx="491320" cy="491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627666" y="4112070"/>
            <a:ext cx="1505804" cy="15058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954773" y="4112070"/>
            <a:ext cx="1505804" cy="15058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280609" y="4112070"/>
            <a:ext cx="1505804" cy="15058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6802988" y="2094915"/>
            <a:ext cx="3496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Pandemic influence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11" name="Rectangle 29"/>
          <p:cNvSpPr/>
          <p:nvPr/>
        </p:nvSpPr>
        <p:spPr>
          <a:xfrm>
            <a:off x="6802988" y="2750179"/>
            <a:ext cx="3983425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No influence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27" name="弧形 7"/>
          <p:cNvSpPr/>
          <p:nvPr userDrawn="1"/>
        </p:nvSpPr>
        <p:spPr>
          <a:xfrm rot="10800000">
            <a:off x="549910" y="546735"/>
            <a:ext cx="354965" cy="354965"/>
          </a:xfrm>
          <a:prstGeom prst="arc">
            <a:avLst>
              <a:gd name="adj1" fmla="val 10570430"/>
              <a:gd name="adj2" fmla="val 5215830"/>
            </a:avLst>
          </a:prstGeom>
          <a:ln w="50800" cap="rnd"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635" y="1708785"/>
            <a:ext cx="4512310" cy="21767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3885565"/>
            <a:ext cx="4515485" cy="2334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22"/>
          <p:cNvSpPr/>
          <p:nvPr/>
        </p:nvSpPr>
        <p:spPr>
          <a:xfrm rot="5400000">
            <a:off x="499110" y="967740"/>
            <a:ext cx="1310640" cy="1417320"/>
          </a:xfrm>
          <a:custGeom>
            <a:avLst/>
            <a:gdLst/>
            <a:ahLst/>
            <a:cxnLst/>
            <a:rect l="l" t="t" r="r" b="b"/>
            <a:pathLst>
              <a:path w="1266258" h="1378843">
                <a:moveTo>
                  <a:pt x="0" y="1378843"/>
                </a:moveTo>
                <a:lnTo>
                  <a:pt x="0" y="112585"/>
                </a:lnTo>
                <a:lnTo>
                  <a:pt x="532718" y="112585"/>
                </a:lnTo>
                <a:lnTo>
                  <a:pt x="633129" y="0"/>
                </a:lnTo>
                <a:lnTo>
                  <a:pt x="733541" y="112585"/>
                </a:lnTo>
                <a:lnTo>
                  <a:pt x="1266258" y="112585"/>
                </a:lnTo>
                <a:lnTo>
                  <a:pt x="1266258" y="13788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03" tIns="45803" rIns="91603" bIns="45803" rtlCol="0" anchor="ctr"/>
          <a:lstStyle/>
          <a:p>
            <a:pPr algn="ctr"/>
            <a:endParaRPr lang="zh-CN" altLang="en-US" sz="3200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3" name="等腰三角形 22"/>
          <p:cNvSpPr/>
          <p:nvPr/>
        </p:nvSpPr>
        <p:spPr>
          <a:xfrm rot="5400000">
            <a:off x="3386455" y="4622165"/>
            <a:ext cx="1325245" cy="1435100"/>
          </a:xfrm>
          <a:custGeom>
            <a:avLst/>
            <a:gdLst/>
            <a:ahLst/>
            <a:cxnLst/>
            <a:rect l="l" t="t" r="r" b="b"/>
            <a:pathLst>
              <a:path w="1266258" h="1378843">
                <a:moveTo>
                  <a:pt x="0" y="1378843"/>
                </a:moveTo>
                <a:lnTo>
                  <a:pt x="0" y="112585"/>
                </a:lnTo>
                <a:lnTo>
                  <a:pt x="532718" y="112585"/>
                </a:lnTo>
                <a:lnTo>
                  <a:pt x="633129" y="0"/>
                </a:lnTo>
                <a:lnTo>
                  <a:pt x="733541" y="112585"/>
                </a:lnTo>
                <a:lnTo>
                  <a:pt x="1266258" y="112585"/>
                </a:lnTo>
                <a:lnTo>
                  <a:pt x="1266258" y="13788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03" tIns="45803" rIns="91603" bIns="45803" rtlCol="0" anchor="ctr"/>
          <a:lstStyle/>
          <a:p>
            <a:pPr algn="ctr"/>
            <a:endParaRPr lang="zh-CN" altLang="en-US" sz="3200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4" name="KSO_Shape"/>
          <p:cNvSpPr/>
          <p:nvPr/>
        </p:nvSpPr>
        <p:spPr bwMode="auto">
          <a:xfrm>
            <a:off x="744453" y="1588809"/>
            <a:ext cx="541233" cy="409680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603" tIns="45803" rIns="91603" bIns="45803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32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3576888" y="5058659"/>
            <a:ext cx="751543" cy="523856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603" tIns="45803" rIns="91603" bIns="45803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320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66270" y="1998289"/>
            <a:ext cx="5062364" cy="3273137"/>
            <a:chOff x="1472098" y="1998289"/>
            <a:chExt cx="5062364" cy="3273137"/>
          </a:xfrm>
        </p:grpSpPr>
        <p:sp>
          <p:nvSpPr>
            <p:cNvPr id="3" name="TextBox 23"/>
            <p:cNvSpPr txBox="1"/>
            <p:nvPr/>
          </p:nvSpPr>
          <p:spPr>
            <a:xfrm>
              <a:off x="1809400" y="2071996"/>
              <a:ext cx="505456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zh-CN" sz="28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4" name="椭圆 2"/>
            <p:cNvSpPr/>
            <p:nvPr/>
          </p:nvSpPr>
          <p:spPr>
            <a:xfrm>
              <a:off x="1472098" y="3113669"/>
              <a:ext cx="1180059" cy="1177880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684076" y="200835"/>
                  </a:moveTo>
                  <a:cubicBezTo>
                    <a:pt x="417189" y="200835"/>
                    <a:pt x="200835" y="417189"/>
                    <a:pt x="200835" y="684076"/>
                  </a:cubicBezTo>
                  <a:cubicBezTo>
                    <a:pt x="200835" y="950963"/>
                    <a:pt x="417189" y="1167317"/>
                    <a:pt x="684076" y="1167317"/>
                  </a:cubicBezTo>
                  <a:cubicBezTo>
                    <a:pt x="950963" y="1167317"/>
                    <a:pt x="1167317" y="950963"/>
                    <a:pt x="1167317" y="684076"/>
                  </a:cubicBezTo>
                  <a:cubicBezTo>
                    <a:pt x="1167317" y="417189"/>
                    <a:pt x="950963" y="200835"/>
                    <a:pt x="684076" y="200835"/>
                  </a:cubicBezTo>
                  <a:close/>
                  <a:moveTo>
                    <a:pt x="684076" y="0"/>
                  </a:moveTo>
                  <a:cubicBezTo>
                    <a:pt x="1061881" y="0"/>
                    <a:pt x="1368152" y="306271"/>
                    <a:pt x="1368152" y="684076"/>
                  </a:cubicBezTo>
                  <a:cubicBezTo>
                    <a:pt x="1368152" y="1061881"/>
                    <a:pt x="1061881" y="1368152"/>
                    <a:pt x="684076" y="1368152"/>
                  </a:cubicBezTo>
                  <a:cubicBezTo>
                    <a:pt x="306271" y="1368152"/>
                    <a:pt x="0" y="1061881"/>
                    <a:pt x="0" y="684076"/>
                  </a:cubicBezTo>
                  <a:cubicBezTo>
                    <a:pt x="0" y="306271"/>
                    <a:pt x="306271" y="0"/>
                    <a:pt x="684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603" tIns="45803" rIns="91603" bIns="45803" rtlCol="0" anchor="ctr"/>
            <a:lstStyle/>
            <a:p>
              <a:pPr algn="ctr"/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5" name="TextBox 25"/>
            <p:cNvSpPr txBox="1"/>
            <p:nvPr/>
          </p:nvSpPr>
          <p:spPr>
            <a:xfrm>
              <a:off x="1809400" y="3456448"/>
              <a:ext cx="505456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zh-CN" sz="28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7" name="TextBox 27"/>
            <p:cNvSpPr txBox="1"/>
            <p:nvPr/>
          </p:nvSpPr>
          <p:spPr>
            <a:xfrm>
              <a:off x="1809400" y="4840896"/>
              <a:ext cx="505456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zh-CN" sz="28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endParaRPr>
            </a:p>
          </p:txBody>
        </p:sp>
        <p:sp>
          <p:nvSpPr>
            <p:cNvPr id="17" name="Rectangle 29"/>
            <p:cNvSpPr/>
            <p:nvPr/>
          </p:nvSpPr>
          <p:spPr>
            <a:xfrm>
              <a:off x="2902638" y="1998289"/>
              <a:ext cx="3631824" cy="347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ts val="2000"/>
                </a:lnSpc>
                <a:defRPr/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endParaRPr>
            </a:p>
          </p:txBody>
        </p:sp>
        <p:sp>
          <p:nvSpPr>
            <p:cNvPr id="18" name="Rectangle 29"/>
            <p:cNvSpPr/>
            <p:nvPr/>
          </p:nvSpPr>
          <p:spPr>
            <a:xfrm>
              <a:off x="2902638" y="3498279"/>
              <a:ext cx="3631824" cy="347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ts val="2000"/>
                </a:lnSpc>
                <a:defRPr/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iekie jianheiti" panose="02000000000000000000" pitchFamily="2" charset="-128"/>
                </a:rPr>
                <a:t>Support of government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2902638" y="4809187"/>
              <a:ext cx="3631824" cy="347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ts val="2000"/>
                </a:lnSpc>
                <a:defRPr/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endParaRPr>
            </a:p>
          </p:txBody>
        </p:sp>
      </p:grpSp>
      <p:sp>
        <p:nvSpPr>
          <p:cNvPr id="27" name="弧形 7"/>
          <p:cNvSpPr/>
          <p:nvPr userDrawn="1"/>
        </p:nvSpPr>
        <p:spPr>
          <a:xfrm rot="10800000">
            <a:off x="549910" y="546735"/>
            <a:ext cx="354965" cy="354965"/>
          </a:xfrm>
          <a:prstGeom prst="arc">
            <a:avLst>
              <a:gd name="adj1" fmla="val 10570430"/>
              <a:gd name="adj2" fmla="val 5215830"/>
            </a:avLst>
          </a:prstGeom>
          <a:ln w="50800" cap="rnd"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95" y="2331720"/>
            <a:ext cx="4110990" cy="23450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05" y="989330"/>
            <a:ext cx="2934970" cy="13366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" y="4676775"/>
            <a:ext cx="2827020" cy="1313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1"/>
          <p:cNvSpPr/>
          <p:nvPr/>
        </p:nvSpPr>
        <p:spPr bwMode="auto">
          <a:xfrm>
            <a:off x="9526570" y="1551577"/>
            <a:ext cx="3365347" cy="1999509"/>
          </a:xfrm>
          <a:custGeom>
            <a:avLst/>
            <a:gdLst>
              <a:gd name="T0" fmla="*/ 766 w 766"/>
              <a:gd name="T1" fmla="*/ 0 h 453"/>
              <a:gd name="T2" fmla="*/ 670 w 766"/>
              <a:gd name="T3" fmla="*/ 85 h 453"/>
              <a:gd name="T4" fmla="*/ 470 w 766"/>
              <a:gd name="T5" fmla="*/ 390 h 453"/>
              <a:gd name="T6" fmla="*/ 337 w 766"/>
              <a:gd name="T7" fmla="*/ 453 h 453"/>
              <a:gd name="T8" fmla="*/ 0 w 766"/>
              <a:gd name="T9" fmla="*/ 453 h 453"/>
              <a:gd name="T10" fmla="*/ 133 w 766"/>
              <a:gd name="T11" fmla="*/ 390 h 453"/>
              <a:gd name="T12" fmla="*/ 333 w 766"/>
              <a:gd name="T13" fmla="*/ 85 h 453"/>
              <a:gd name="T14" fmla="*/ 429 w 766"/>
              <a:gd name="T15" fmla="*/ 0 h 453"/>
              <a:gd name="T16" fmla="*/ 766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766" y="0"/>
                </a:moveTo>
                <a:cubicBezTo>
                  <a:pt x="766" y="0"/>
                  <a:pt x="720" y="3"/>
                  <a:pt x="670" y="85"/>
                </a:cubicBezTo>
                <a:cubicBezTo>
                  <a:pt x="623" y="161"/>
                  <a:pt x="495" y="357"/>
                  <a:pt x="470" y="390"/>
                </a:cubicBezTo>
                <a:cubicBezTo>
                  <a:pt x="442" y="428"/>
                  <a:pt x="406" y="453"/>
                  <a:pt x="337" y="453"/>
                </a:cubicBezTo>
                <a:cubicBezTo>
                  <a:pt x="0" y="453"/>
                  <a:pt x="0" y="453"/>
                  <a:pt x="0" y="453"/>
                </a:cubicBezTo>
                <a:cubicBezTo>
                  <a:pt x="69" y="453"/>
                  <a:pt x="105" y="428"/>
                  <a:pt x="133" y="390"/>
                </a:cubicBezTo>
                <a:cubicBezTo>
                  <a:pt x="158" y="357"/>
                  <a:pt x="286" y="161"/>
                  <a:pt x="333" y="85"/>
                </a:cubicBezTo>
                <a:cubicBezTo>
                  <a:pt x="383" y="3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515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3" name="Color 3"/>
          <p:cNvSpPr/>
          <p:nvPr/>
        </p:nvSpPr>
        <p:spPr bwMode="auto">
          <a:xfrm>
            <a:off x="5767270" y="1551577"/>
            <a:ext cx="3363487" cy="1999509"/>
          </a:xfrm>
          <a:custGeom>
            <a:avLst/>
            <a:gdLst>
              <a:gd name="T0" fmla="*/ 766 w 766"/>
              <a:gd name="T1" fmla="*/ 0 h 453"/>
              <a:gd name="T2" fmla="*/ 669 w 766"/>
              <a:gd name="T3" fmla="*/ 85 h 453"/>
              <a:gd name="T4" fmla="*/ 470 w 766"/>
              <a:gd name="T5" fmla="*/ 390 h 453"/>
              <a:gd name="T6" fmla="*/ 337 w 766"/>
              <a:gd name="T7" fmla="*/ 453 h 453"/>
              <a:gd name="T8" fmla="*/ 0 w 766"/>
              <a:gd name="T9" fmla="*/ 453 h 453"/>
              <a:gd name="T10" fmla="*/ 133 w 766"/>
              <a:gd name="T11" fmla="*/ 390 h 453"/>
              <a:gd name="T12" fmla="*/ 332 w 766"/>
              <a:gd name="T13" fmla="*/ 85 h 453"/>
              <a:gd name="T14" fmla="*/ 429 w 766"/>
              <a:gd name="T15" fmla="*/ 0 h 453"/>
              <a:gd name="T16" fmla="*/ 766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766" y="0"/>
                </a:moveTo>
                <a:cubicBezTo>
                  <a:pt x="766" y="0"/>
                  <a:pt x="720" y="3"/>
                  <a:pt x="669" y="85"/>
                </a:cubicBezTo>
                <a:cubicBezTo>
                  <a:pt x="622" y="161"/>
                  <a:pt x="494" y="357"/>
                  <a:pt x="470" y="390"/>
                </a:cubicBezTo>
                <a:cubicBezTo>
                  <a:pt x="441" y="428"/>
                  <a:pt x="406" y="453"/>
                  <a:pt x="337" y="453"/>
                </a:cubicBezTo>
                <a:cubicBezTo>
                  <a:pt x="0" y="453"/>
                  <a:pt x="0" y="453"/>
                  <a:pt x="0" y="453"/>
                </a:cubicBezTo>
                <a:cubicBezTo>
                  <a:pt x="69" y="453"/>
                  <a:pt x="104" y="428"/>
                  <a:pt x="133" y="390"/>
                </a:cubicBezTo>
                <a:cubicBezTo>
                  <a:pt x="157" y="357"/>
                  <a:pt x="285" y="161"/>
                  <a:pt x="332" y="85"/>
                </a:cubicBezTo>
                <a:cubicBezTo>
                  <a:pt x="383" y="3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515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4" name="Color 2"/>
          <p:cNvSpPr/>
          <p:nvPr/>
        </p:nvSpPr>
        <p:spPr bwMode="auto">
          <a:xfrm>
            <a:off x="7645991" y="1551577"/>
            <a:ext cx="3361630" cy="1999509"/>
          </a:xfrm>
          <a:custGeom>
            <a:avLst/>
            <a:gdLst>
              <a:gd name="T0" fmla="*/ 0 w 765"/>
              <a:gd name="T1" fmla="*/ 0 h 453"/>
              <a:gd name="T2" fmla="*/ 96 w 765"/>
              <a:gd name="T3" fmla="*/ 85 h 453"/>
              <a:gd name="T4" fmla="*/ 295 w 765"/>
              <a:gd name="T5" fmla="*/ 390 h 453"/>
              <a:gd name="T6" fmla="*/ 428 w 765"/>
              <a:gd name="T7" fmla="*/ 453 h 453"/>
              <a:gd name="T8" fmla="*/ 765 w 765"/>
              <a:gd name="T9" fmla="*/ 453 h 453"/>
              <a:gd name="T10" fmla="*/ 632 w 765"/>
              <a:gd name="T11" fmla="*/ 390 h 453"/>
              <a:gd name="T12" fmla="*/ 433 w 765"/>
              <a:gd name="T13" fmla="*/ 85 h 453"/>
              <a:gd name="T14" fmla="*/ 337 w 765"/>
              <a:gd name="T15" fmla="*/ 0 h 453"/>
              <a:gd name="T16" fmla="*/ 0 w 765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5" h="453">
                <a:moveTo>
                  <a:pt x="0" y="0"/>
                </a:moveTo>
                <a:cubicBezTo>
                  <a:pt x="0" y="0"/>
                  <a:pt x="45" y="3"/>
                  <a:pt x="96" y="85"/>
                </a:cubicBezTo>
                <a:cubicBezTo>
                  <a:pt x="143" y="161"/>
                  <a:pt x="271" y="357"/>
                  <a:pt x="295" y="390"/>
                </a:cubicBezTo>
                <a:cubicBezTo>
                  <a:pt x="324" y="428"/>
                  <a:pt x="359" y="453"/>
                  <a:pt x="428" y="453"/>
                </a:cubicBezTo>
                <a:cubicBezTo>
                  <a:pt x="765" y="453"/>
                  <a:pt x="765" y="453"/>
                  <a:pt x="765" y="453"/>
                </a:cubicBezTo>
                <a:cubicBezTo>
                  <a:pt x="696" y="453"/>
                  <a:pt x="661" y="428"/>
                  <a:pt x="632" y="390"/>
                </a:cubicBezTo>
                <a:cubicBezTo>
                  <a:pt x="608" y="357"/>
                  <a:pt x="480" y="161"/>
                  <a:pt x="433" y="85"/>
                </a:cubicBezTo>
                <a:cubicBezTo>
                  <a:pt x="383" y="3"/>
                  <a:pt x="337" y="0"/>
                  <a:pt x="33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515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5" name="Color 5"/>
          <p:cNvSpPr/>
          <p:nvPr/>
        </p:nvSpPr>
        <p:spPr bwMode="auto">
          <a:xfrm>
            <a:off x="2000534" y="1551577"/>
            <a:ext cx="3365347" cy="1999509"/>
          </a:xfrm>
          <a:custGeom>
            <a:avLst/>
            <a:gdLst>
              <a:gd name="T0" fmla="*/ 766 w 766"/>
              <a:gd name="T1" fmla="*/ 0 h 453"/>
              <a:gd name="T2" fmla="*/ 670 w 766"/>
              <a:gd name="T3" fmla="*/ 85 h 453"/>
              <a:gd name="T4" fmla="*/ 470 w 766"/>
              <a:gd name="T5" fmla="*/ 390 h 453"/>
              <a:gd name="T6" fmla="*/ 337 w 766"/>
              <a:gd name="T7" fmla="*/ 453 h 453"/>
              <a:gd name="T8" fmla="*/ 0 w 766"/>
              <a:gd name="T9" fmla="*/ 453 h 453"/>
              <a:gd name="T10" fmla="*/ 133 w 766"/>
              <a:gd name="T11" fmla="*/ 390 h 453"/>
              <a:gd name="T12" fmla="*/ 333 w 766"/>
              <a:gd name="T13" fmla="*/ 85 h 453"/>
              <a:gd name="T14" fmla="*/ 429 w 766"/>
              <a:gd name="T15" fmla="*/ 0 h 453"/>
              <a:gd name="T16" fmla="*/ 766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766" y="0"/>
                </a:moveTo>
                <a:cubicBezTo>
                  <a:pt x="766" y="0"/>
                  <a:pt x="720" y="3"/>
                  <a:pt x="670" y="85"/>
                </a:cubicBezTo>
                <a:cubicBezTo>
                  <a:pt x="623" y="161"/>
                  <a:pt x="495" y="357"/>
                  <a:pt x="470" y="390"/>
                </a:cubicBezTo>
                <a:cubicBezTo>
                  <a:pt x="442" y="428"/>
                  <a:pt x="406" y="453"/>
                  <a:pt x="337" y="453"/>
                </a:cubicBezTo>
                <a:cubicBezTo>
                  <a:pt x="0" y="453"/>
                  <a:pt x="0" y="453"/>
                  <a:pt x="0" y="453"/>
                </a:cubicBezTo>
                <a:cubicBezTo>
                  <a:pt x="69" y="453"/>
                  <a:pt x="105" y="428"/>
                  <a:pt x="133" y="390"/>
                </a:cubicBezTo>
                <a:cubicBezTo>
                  <a:pt x="158" y="357"/>
                  <a:pt x="286" y="161"/>
                  <a:pt x="333" y="85"/>
                </a:cubicBezTo>
                <a:cubicBezTo>
                  <a:pt x="383" y="3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515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6" name="Color 4"/>
          <p:cNvSpPr/>
          <p:nvPr/>
        </p:nvSpPr>
        <p:spPr bwMode="auto">
          <a:xfrm>
            <a:off x="3881116" y="1551577"/>
            <a:ext cx="3365347" cy="1999509"/>
          </a:xfrm>
          <a:custGeom>
            <a:avLst/>
            <a:gdLst>
              <a:gd name="T0" fmla="*/ 0 w 766"/>
              <a:gd name="T1" fmla="*/ 0 h 453"/>
              <a:gd name="T2" fmla="*/ 96 w 766"/>
              <a:gd name="T3" fmla="*/ 85 h 453"/>
              <a:gd name="T4" fmla="*/ 296 w 766"/>
              <a:gd name="T5" fmla="*/ 390 h 453"/>
              <a:gd name="T6" fmla="*/ 429 w 766"/>
              <a:gd name="T7" fmla="*/ 453 h 453"/>
              <a:gd name="T8" fmla="*/ 766 w 766"/>
              <a:gd name="T9" fmla="*/ 453 h 453"/>
              <a:gd name="T10" fmla="*/ 633 w 766"/>
              <a:gd name="T11" fmla="*/ 390 h 453"/>
              <a:gd name="T12" fmla="*/ 433 w 766"/>
              <a:gd name="T13" fmla="*/ 85 h 453"/>
              <a:gd name="T14" fmla="*/ 337 w 766"/>
              <a:gd name="T15" fmla="*/ 0 h 453"/>
              <a:gd name="T16" fmla="*/ 0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0" y="0"/>
                </a:moveTo>
                <a:cubicBezTo>
                  <a:pt x="0" y="0"/>
                  <a:pt x="46" y="3"/>
                  <a:pt x="96" y="85"/>
                </a:cubicBezTo>
                <a:cubicBezTo>
                  <a:pt x="143" y="161"/>
                  <a:pt x="271" y="357"/>
                  <a:pt x="296" y="390"/>
                </a:cubicBezTo>
                <a:cubicBezTo>
                  <a:pt x="324" y="428"/>
                  <a:pt x="360" y="453"/>
                  <a:pt x="429" y="453"/>
                </a:cubicBezTo>
                <a:cubicBezTo>
                  <a:pt x="766" y="453"/>
                  <a:pt x="766" y="453"/>
                  <a:pt x="766" y="453"/>
                </a:cubicBezTo>
                <a:cubicBezTo>
                  <a:pt x="697" y="453"/>
                  <a:pt x="661" y="428"/>
                  <a:pt x="633" y="390"/>
                </a:cubicBezTo>
                <a:cubicBezTo>
                  <a:pt x="608" y="357"/>
                  <a:pt x="480" y="161"/>
                  <a:pt x="433" y="85"/>
                </a:cubicBezTo>
                <a:cubicBezTo>
                  <a:pt x="383" y="3"/>
                  <a:pt x="337" y="0"/>
                  <a:pt x="33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515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7" name="Side Color"/>
          <p:cNvSpPr/>
          <p:nvPr/>
        </p:nvSpPr>
        <p:spPr bwMode="auto">
          <a:xfrm>
            <a:off x="-1758778" y="1551562"/>
            <a:ext cx="3365346" cy="1187442"/>
          </a:xfrm>
          <a:custGeom>
            <a:avLst/>
            <a:gdLst>
              <a:gd name="T0" fmla="*/ 766 w 766"/>
              <a:gd name="T1" fmla="*/ 0 h 269"/>
              <a:gd name="T2" fmla="*/ 670 w 766"/>
              <a:gd name="T3" fmla="*/ 50 h 269"/>
              <a:gd name="T4" fmla="*/ 470 w 766"/>
              <a:gd name="T5" fmla="*/ 232 h 269"/>
              <a:gd name="T6" fmla="*/ 337 w 766"/>
              <a:gd name="T7" fmla="*/ 269 h 269"/>
              <a:gd name="T8" fmla="*/ 0 w 766"/>
              <a:gd name="T9" fmla="*/ 269 h 269"/>
              <a:gd name="T10" fmla="*/ 133 w 766"/>
              <a:gd name="T11" fmla="*/ 232 h 269"/>
              <a:gd name="T12" fmla="*/ 332 w 766"/>
              <a:gd name="T13" fmla="*/ 50 h 269"/>
              <a:gd name="T14" fmla="*/ 429 w 766"/>
              <a:gd name="T15" fmla="*/ 0 h 269"/>
              <a:gd name="T16" fmla="*/ 766 w 766"/>
              <a:gd name="T17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269">
                <a:moveTo>
                  <a:pt x="766" y="0"/>
                </a:moveTo>
                <a:cubicBezTo>
                  <a:pt x="766" y="0"/>
                  <a:pt x="720" y="1"/>
                  <a:pt x="670" y="50"/>
                </a:cubicBezTo>
                <a:cubicBezTo>
                  <a:pt x="623" y="96"/>
                  <a:pt x="495" y="212"/>
                  <a:pt x="470" y="232"/>
                </a:cubicBezTo>
                <a:cubicBezTo>
                  <a:pt x="442" y="255"/>
                  <a:pt x="406" y="269"/>
                  <a:pt x="337" y="269"/>
                </a:cubicBezTo>
                <a:cubicBezTo>
                  <a:pt x="0" y="269"/>
                  <a:pt x="0" y="269"/>
                  <a:pt x="0" y="269"/>
                </a:cubicBezTo>
                <a:cubicBezTo>
                  <a:pt x="69" y="269"/>
                  <a:pt x="104" y="255"/>
                  <a:pt x="133" y="232"/>
                </a:cubicBezTo>
                <a:cubicBezTo>
                  <a:pt x="158" y="212"/>
                  <a:pt x="285" y="96"/>
                  <a:pt x="332" y="50"/>
                </a:cubicBezTo>
                <a:cubicBezTo>
                  <a:pt x="383" y="1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515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8" name="Color 6"/>
          <p:cNvSpPr/>
          <p:nvPr/>
        </p:nvSpPr>
        <p:spPr bwMode="auto">
          <a:xfrm>
            <a:off x="121808" y="1551574"/>
            <a:ext cx="3359771" cy="1999509"/>
          </a:xfrm>
          <a:custGeom>
            <a:avLst/>
            <a:gdLst>
              <a:gd name="T0" fmla="*/ 0 w 765"/>
              <a:gd name="T1" fmla="*/ 0 h 453"/>
              <a:gd name="T2" fmla="*/ 96 w 765"/>
              <a:gd name="T3" fmla="*/ 85 h 453"/>
              <a:gd name="T4" fmla="*/ 295 w 765"/>
              <a:gd name="T5" fmla="*/ 390 h 453"/>
              <a:gd name="T6" fmla="*/ 428 w 765"/>
              <a:gd name="T7" fmla="*/ 453 h 453"/>
              <a:gd name="T8" fmla="*/ 765 w 765"/>
              <a:gd name="T9" fmla="*/ 453 h 453"/>
              <a:gd name="T10" fmla="*/ 632 w 765"/>
              <a:gd name="T11" fmla="*/ 390 h 453"/>
              <a:gd name="T12" fmla="*/ 433 w 765"/>
              <a:gd name="T13" fmla="*/ 85 h 453"/>
              <a:gd name="T14" fmla="*/ 337 w 765"/>
              <a:gd name="T15" fmla="*/ 0 h 453"/>
              <a:gd name="T16" fmla="*/ 0 w 765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5" h="453">
                <a:moveTo>
                  <a:pt x="0" y="0"/>
                </a:moveTo>
                <a:cubicBezTo>
                  <a:pt x="0" y="0"/>
                  <a:pt x="46" y="3"/>
                  <a:pt x="96" y="85"/>
                </a:cubicBezTo>
                <a:cubicBezTo>
                  <a:pt x="143" y="161"/>
                  <a:pt x="271" y="357"/>
                  <a:pt x="295" y="390"/>
                </a:cubicBezTo>
                <a:cubicBezTo>
                  <a:pt x="324" y="428"/>
                  <a:pt x="359" y="453"/>
                  <a:pt x="428" y="453"/>
                </a:cubicBezTo>
                <a:cubicBezTo>
                  <a:pt x="765" y="453"/>
                  <a:pt x="765" y="453"/>
                  <a:pt x="765" y="453"/>
                </a:cubicBezTo>
                <a:cubicBezTo>
                  <a:pt x="696" y="453"/>
                  <a:pt x="661" y="428"/>
                  <a:pt x="632" y="390"/>
                </a:cubicBezTo>
                <a:cubicBezTo>
                  <a:pt x="608" y="357"/>
                  <a:pt x="480" y="161"/>
                  <a:pt x="433" y="85"/>
                </a:cubicBezTo>
                <a:cubicBezTo>
                  <a:pt x="383" y="3"/>
                  <a:pt x="337" y="0"/>
                  <a:pt x="33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>
              <a:lnSpc>
                <a:spcPct val="120000"/>
              </a:lnSpc>
            </a:pPr>
            <a:endParaRPr lang="en-US" sz="1515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9" name="Rounded Rectangle 11"/>
          <p:cNvSpPr>
            <a:spLocks noChangeAspect="1"/>
          </p:cNvSpPr>
          <p:nvPr/>
        </p:nvSpPr>
        <p:spPr>
          <a:xfrm>
            <a:off x="1641996" y="4048433"/>
            <a:ext cx="719905" cy="72060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0" name="Text Placeholder 7"/>
          <p:cNvSpPr txBox="1"/>
          <p:nvPr/>
        </p:nvSpPr>
        <p:spPr>
          <a:xfrm>
            <a:off x="1699721" y="4139711"/>
            <a:ext cx="582762" cy="480928"/>
          </a:xfrm>
          <a:prstGeom prst="rect">
            <a:avLst/>
          </a:prstGeom>
        </p:spPr>
        <p:txBody>
          <a:bodyPr vert="horz" lIns="0" tIns="98497" rIns="0" bIns="98497"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ekie jianheiti" panose="02000000000000000000" pitchFamily="2" charset="-128"/>
              </a:rPr>
              <a:t>01</a:t>
            </a:r>
            <a:endParaRPr lang="es-ES_tradnl" sz="20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1" name="Rounded Rectangle 23"/>
          <p:cNvSpPr>
            <a:spLocks noChangeAspect="1"/>
          </p:cNvSpPr>
          <p:nvPr/>
        </p:nvSpPr>
        <p:spPr>
          <a:xfrm>
            <a:off x="6810387" y="4062739"/>
            <a:ext cx="719905" cy="72060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2" name="Text Placeholder 7"/>
          <p:cNvSpPr txBox="1"/>
          <p:nvPr/>
        </p:nvSpPr>
        <p:spPr>
          <a:xfrm>
            <a:off x="6868110" y="4154018"/>
            <a:ext cx="582762" cy="480928"/>
          </a:xfrm>
          <a:prstGeom prst="rect">
            <a:avLst/>
          </a:prstGeom>
        </p:spPr>
        <p:txBody>
          <a:bodyPr vert="horz" lIns="0" tIns="98497" rIns="0" bIns="98497"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iekie jianheiti" panose="02000000000000000000" pitchFamily="2" charset="-128"/>
              </a:rPr>
              <a:t>02</a:t>
            </a:r>
            <a:endParaRPr lang="es-ES_tradnl" sz="20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17" name="Rectangle 29"/>
          <p:cNvSpPr/>
          <p:nvPr/>
        </p:nvSpPr>
        <p:spPr>
          <a:xfrm>
            <a:off x="2556704" y="4338959"/>
            <a:ext cx="3489857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Full of vigor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18" name="Rectangle 30"/>
          <p:cNvSpPr/>
          <p:nvPr/>
        </p:nvSpPr>
        <p:spPr>
          <a:xfrm>
            <a:off x="2556510" y="3931285"/>
            <a:ext cx="383286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iekie jianheiti" panose="02000000000000000000" pitchFamily="2" charset="-128"/>
              </a:rPr>
              <a:t>Entreprenuerial company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21" name="Rectangle 29"/>
          <p:cNvSpPr/>
          <p:nvPr/>
        </p:nvSpPr>
        <p:spPr>
          <a:xfrm>
            <a:off x="7645991" y="4338959"/>
            <a:ext cx="3489857" cy="34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B 2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iekie jianheiti" panose="02000000000000000000" pitchFamily="2" charset="-128"/>
              </a:rPr>
              <a:t>B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iekie jianheiti" panose="02000000000000000000" pitchFamily="2" charset="-128"/>
            </a:endParaRPr>
          </a:p>
        </p:txBody>
      </p:sp>
      <p:sp>
        <p:nvSpPr>
          <p:cNvPr id="22" name="Rectangle 30"/>
          <p:cNvSpPr/>
          <p:nvPr/>
        </p:nvSpPr>
        <p:spPr>
          <a:xfrm>
            <a:off x="7645992" y="3931058"/>
            <a:ext cx="1564333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iekie jianheiti" panose="02000000000000000000" pitchFamily="2" charset="-128"/>
              </a:rPr>
              <a:t>Connector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30" name="弧形 7"/>
          <p:cNvSpPr/>
          <p:nvPr userDrawn="1"/>
        </p:nvSpPr>
        <p:spPr>
          <a:xfrm rot="10800000">
            <a:off x="549910" y="546735"/>
            <a:ext cx="354965" cy="354965"/>
          </a:xfrm>
          <a:prstGeom prst="arc">
            <a:avLst>
              <a:gd name="adj1" fmla="val 10570430"/>
              <a:gd name="adj2" fmla="val 5215830"/>
            </a:avLst>
          </a:prstGeom>
          <a:ln w="50800" cap="rnd"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1099185" y="400685"/>
            <a:ext cx="4667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iekie jianheiti" panose="02000000000000000000" pitchFamily="2" charset="-128"/>
              </a:rPr>
              <a:t>Role on economy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21" grpId="0"/>
      <p:bldP spid="22" grpId="0"/>
      <p:bldP spid="3" grpId="0" animBg="1"/>
      <p:bldP spid="4" grpId="0" animBg="1"/>
      <p:bldP spid="5" grpId="0" animBg="1"/>
      <p:bldP spid="6" grpId="0" animBg="1"/>
      <p:bldP spid="3" grpId="1" animBg="1"/>
      <p:bldP spid="4" grpId="1" animBg="1"/>
      <p:bldP spid="5" grpId="1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wg0ncq3tpe9s46o"/>
          <p:cNvPicPr>
            <a:picLocks noChangeAspect="1"/>
          </p:cNvPicPr>
          <p:nvPr/>
        </p:nvPicPr>
        <p:blipFill>
          <a:blip r:embed="rId1">
            <a:grayscl/>
            <a:lum bright="-18000"/>
          </a:blip>
          <a:stretch>
            <a:fillRect/>
          </a:stretch>
        </p:blipFill>
        <p:spPr>
          <a:xfrm>
            <a:off x="-3810" y="-69215"/>
            <a:ext cx="12205970" cy="6934200"/>
          </a:xfrm>
          <a:prstGeom prst="rect">
            <a:avLst/>
          </a:prstGeom>
        </p:spPr>
      </p:pic>
      <p:sp>
        <p:nvSpPr>
          <p:cNvPr id="3" name="矩形 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0" y="1628775"/>
            <a:ext cx="12192000" cy="366839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2689312" y="2597130"/>
            <a:ext cx="681306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dist" defTabSz="685800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rPr>
              <a:t>THANK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iekie jianheiti" panose="02000000000000000000" pitchFamily="2" charset="-128"/>
              </a:rPr>
              <a:t>YOU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iekie jianheiti" panose="02000000000000000000" pitchFamily="2" charset="-128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5940810" y="4540079"/>
            <a:ext cx="309880" cy="30670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endParaRPr sz="1400" b="1" spc="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iekie jianheiti" panose="02000000000000000000" pitchFamily="2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bldLvl="0" animBg="1"/>
      <p:bldP spid="5" grpId="0"/>
      <p:bldP spid="7" grpId="0" animBg="1"/>
      <p:bldP spid="7" grpId="1" bldLvl="0" animBg="1"/>
    </p:bldLst>
  </p:timing>
</p:sld>
</file>

<file path=ppt/tags/tag1.xml><?xml version="1.0" encoding="utf-8"?>
<p:tagLst xmlns:p="http://schemas.openxmlformats.org/presentationml/2006/main">
  <p:tag name="KSO_WM_DOC_GUID" val="{fd6123c8-8be6-4fb3-974c-7fcda3c3d8e3}"/>
  <p:tag name="commondata" val="eyJoZGlkIjoiMzhlYmNhNjNkNzhhOGE1MmMyYmUwMTk1NjNjNDYzODEifQ=="/>
</p:tagLst>
</file>

<file path=ppt/theme/theme1.xml><?xml version="1.0" encoding="utf-8"?>
<a:theme xmlns:a="http://schemas.openxmlformats.org/drawingml/2006/main" name="Office 主题​​">
  <a:themeElements>
    <a:clrScheme name="自定义 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27FD0"/>
      </a:accent1>
      <a:accent2>
        <a:srgbClr val="69A9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WPS 演示</Application>
  <PresentationFormat>宽屏</PresentationFormat>
  <Paragraphs>81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iekie jianheiti</vt:lpstr>
      <vt:lpstr>Calibri</vt:lpstr>
      <vt:lpstr>Yu Gothic UI Semilight</vt:lpstr>
      <vt:lpstr>Gill Sans</vt:lpstr>
      <vt:lpstr>FontAwesome</vt:lpstr>
      <vt:lpstr>Segoe Print</vt:lpstr>
      <vt:lpstr>Arial Unicode MS</vt:lpstr>
      <vt:lpstr>等线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胜天半子</cp:lastModifiedBy>
  <cp:revision>87</cp:revision>
  <dcterms:created xsi:type="dcterms:W3CDTF">2019-03-17T09:58:00Z</dcterms:created>
  <dcterms:modified xsi:type="dcterms:W3CDTF">2023-09-26T01:14:14Z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2A89960CCB3A47098EE580855791EDFB_13</vt:lpwstr>
  </property>
</Properties>
</file>